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559675" cy="10691813"/>
  <p:notesSz cx="6858000" cy="9144000"/>
  <p:defaultTextStyle>
    <a:defPPr>
      <a:defRPr lang="ja-JP"/>
    </a:defPPr>
    <a:lvl1pPr marL="0" algn="l" defTabSz="646527" rtl="0" eaLnBrk="1" latinLnBrk="0" hangingPunct="1">
      <a:defRPr kumimoji="1" sz="2545" kern="1200">
        <a:solidFill>
          <a:schemeClr val="tx1"/>
        </a:solidFill>
        <a:latin typeface="+mn-lt"/>
        <a:ea typeface="+mn-ea"/>
        <a:cs typeface="+mn-cs"/>
      </a:defRPr>
    </a:lvl1pPr>
    <a:lvl2pPr marL="646527" algn="l" defTabSz="646527" rtl="0" eaLnBrk="1" latinLnBrk="0" hangingPunct="1">
      <a:defRPr kumimoji="1" sz="2545" kern="1200">
        <a:solidFill>
          <a:schemeClr val="tx1"/>
        </a:solidFill>
        <a:latin typeface="+mn-lt"/>
        <a:ea typeface="+mn-ea"/>
        <a:cs typeface="+mn-cs"/>
      </a:defRPr>
    </a:lvl2pPr>
    <a:lvl3pPr marL="1293053" algn="l" defTabSz="646527" rtl="0" eaLnBrk="1" latinLnBrk="0" hangingPunct="1">
      <a:defRPr kumimoji="1" sz="2545" kern="1200">
        <a:solidFill>
          <a:schemeClr val="tx1"/>
        </a:solidFill>
        <a:latin typeface="+mn-lt"/>
        <a:ea typeface="+mn-ea"/>
        <a:cs typeface="+mn-cs"/>
      </a:defRPr>
    </a:lvl3pPr>
    <a:lvl4pPr marL="1939580" algn="l" defTabSz="646527" rtl="0" eaLnBrk="1" latinLnBrk="0" hangingPunct="1">
      <a:defRPr kumimoji="1" sz="2545" kern="1200">
        <a:solidFill>
          <a:schemeClr val="tx1"/>
        </a:solidFill>
        <a:latin typeface="+mn-lt"/>
        <a:ea typeface="+mn-ea"/>
        <a:cs typeface="+mn-cs"/>
      </a:defRPr>
    </a:lvl4pPr>
    <a:lvl5pPr marL="2586106" algn="l" defTabSz="646527" rtl="0" eaLnBrk="1" latinLnBrk="0" hangingPunct="1">
      <a:defRPr kumimoji="1" sz="2545" kern="1200">
        <a:solidFill>
          <a:schemeClr val="tx1"/>
        </a:solidFill>
        <a:latin typeface="+mn-lt"/>
        <a:ea typeface="+mn-ea"/>
        <a:cs typeface="+mn-cs"/>
      </a:defRPr>
    </a:lvl5pPr>
    <a:lvl6pPr marL="3232633" algn="l" defTabSz="646527" rtl="0" eaLnBrk="1" latinLnBrk="0" hangingPunct="1">
      <a:defRPr kumimoji="1" sz="2545" kern="1200">
        <a:solidFill>
          <a:schemeClr val="tx1"/>
        </a:solidFill>
        <a:latin typeface="+mn-lt"/>
        <a:ea typeface="+mn-ea"/>
        <a:cs typeface="+mn-cs"/>
      </a:defRPr>
    </a:lvl6pPr>
    <a:lvl7pPr marL="3879159" algn="l" defTabSz="646527" rtl="0" eaLnBrk="1" latinLnBrk="0" hangingPunct="1">
      <a:defRPr kumimoji="1" sz="2545" kern="1200">
        <a:solidFill>
          <a:schemeClr val="tx1"/>
        </a:solidFill>
        <a:latin typeface="+mn-lt"/>
        <a:ea typeface="+mn-ea"/>
        <a:cs typeface="+mn-cs"/>
      </a:defRPr>
    </a:lvl7pPr>
    <a:lvl8pPr marL="4525686" algn="l" defTabSz="646527" rtl="0" eaLnBrk="1" latinLnBrk="0" hangingPunct="1">
      <a:defRPr kumimoji="1" sz="2545" kern="1200">
        <a:solidFill>
          <a:schemeClr val="tx1"/>
        </a:solidFill>
        <a:latin typeface="+mn-lt"/>
        <a:ea typeface="+mn-ea"/>
        <a:cs typeface="+mn-cs"/>
      </a:defRPr>
    </a:lvl8pPr>
    <a:lvl9pPr marL="5172212" algn="l" defTabSz="646527" rtl="0" eaLnBrk="1" latinLnBrk="0" hangingPunct="1">
      <a:defRPr kumimoji="1" sz="254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4709"/>
    <a:srgbClr val="EB6000"/>
    <a:srgbClr val="F4A466"/>
    <a:srgbClr val="99031E"/>
    <a:srgbClr val="871A1F"/>
    <a:srgbClr val="B60003"/>
    <a:srgbClr val="5C6368"/>
    <a:srgbClr val="102D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0" autoAdjust="0"/>
    <p:restoredTop sz="94660"/>
  </p:normalViewPr>
  <p:slideViewPr>
    <p:cSldViewPr snapToGrid="0" snapToObjects="1">
      <p:cViewPr varScale="1">
        <p:scale>
          <a:sx n="59" d="100"/>
          <a:sy n="59" d="100"/>
        </p:scale>
        <p:origin x="1668" y="84"/>
      </p:cViewPr>
      <p:guideLst>
        <p:guide orient="horz" pos="3368"/>
        <p:guide pos="2382"/>
      </p:guideLst>
    </p:cSldViewPr>
  </p:slideViewPr>
  <p:notesTextViewPr>
    <p:cViewPr>
      <p:scale>
        <a:sx n="33" d="100"/>
        <a:sy n="33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EBF7AB-B1E6-41AA-825E-AE1113A7FD2F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2E1676-FB0F-4D7F-9FC6-71EE771721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7316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1pPr>
    <a:lvl2pPr marL="646527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2pPr>
    <a:lvl3pPr marL="1293053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3pPr>
    <a:lvl4pPr marL="1939580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4pPr>
    <a:lvl5pPr marL="2586106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5pPr>
    <a:lvl6pPr marL="3232633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6pPr>
    <a:lvl7pPr marL="3879159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7pPr>
    <a:lvl8pPr marL="4525686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8pPr>
    <a:lvl9pPr marL="5172212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38388" y="1143000"/>
            <a:ext cx="2181225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2E1676-FB0F-4D7F-9FC6-71EE771721A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2170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977" y="3321396"/>
            <a:ext cx="6425724" cy="229180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952" y="6058695"/>
            <a:ext cx="5291773" cy="27323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4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09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4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19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3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28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34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38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821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65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37495" y="428173"/>
            <a:ext cx="1842671" cy="9122689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09484" y="428173"/>
            <a:ext cx="5402018" cy="9122689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44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82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164" y="6870482"/>
            <a:ext cx="6425724" cy="2123514"/>
          </a:xfrm>
        </p:spPr>
        <p:txBody>
          <a:bodyPr anchor="t"/>
          <a:lstStyle>
            <a:lvl1pPr algn="l">
              <a:defRPr sz="1354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164" y="4531649"/>
            <a:ext cx="6425724" cy="2338833"/>
          </a:xfrm>
        </p:spPr>
        <p:txBody>
          <a:bodyPr anchor="b"/>
          <a:lstStyle>
            <a:lvl1pPr marL="0" indent="0">
              <a:buNone/>
              <a:defRPr sz="677">
                <a:solidFill>
                  <a:schemeClr val="tx1">
                    <a:tint val="75000"/>
                  </a:schemeClr>
                </a:solidFill>
              </a:defRPr>
            </a:lvl1pPr>
            <a:lvl2pPr marL="154785" indent="0">
              <a:buNone/>
              <a:defRPr sz="610">
                <a:solidFill>
                  <a:schemeClr val="tx1">
                    <a:tint val="75000"/>
                  </a:schemeClr>
                </a:solidFill>
              </a:defRPr>
            </a:lvl2pPr>
            <a:lvl3pPr marL="309570" indent="0">
              <a:buNone/>
              <a:defRPr sz="542">
                <a:solidFill>
                  <a:schemeClr val="tx1">
                    <a:tint val="75000"/>
                  </a:schemeClr>
                </a:solidFill>
              </a:defRPr>
            </a:lvl3pPr>
            <a:lvl4pPr marL="464355" indent="0">
              <a:buNone/>
              <a:defRPr sz="474">
                <a:solidFill>
                  <a:schemeClr val="tx1">
                    <a:tint val="75000"/>
                  </a:schemeClr>
                </a:solidFill>
              </a:defRPr>
            </a:lvl4pPr>
            <a:lvl5pPr marL="619140" indent="0">
              <a:buNone/>
              <a:defRPr sz="474">
                <a:solidFill>
                  <a:schemeClr val="tx1">
                    <a:tint val="75000"/>
                  </a:schemeClr>
                </a:solidFill>
              </a:defRPr>
            </a:lvl5pPr>
            <a:lvl6pPr marL="773926" indent="0">
              <a:buNone/>
              <a:defRPr sz="474">
                <a:solidFill>
                  <a:schemeClr val="tx1">
                    <a:tint val="75000"/>
                  </a:schemeClr>
                </a:solidFill>
              </a:defRPr>
            </a:lvl6pPr>
            <a:lvl7pPr marL="928711" indent="0">
              <a:buNone/>
              <a:defRPr sz="474">
                <a:solidFill>
                  <a:schemeClr val="tx1">
                    <a:tint val="75000"/>
                  </a:schemeClr>
                </a:solidFill>
              </a:defRPr>
            </a:lvl7pPr>
            <a:lvl8pPr marL="1083496" indent="0">
              <a:buNone/>
              <a:defRPr sz="474">
                <a:solidFill>
                  <a:schemeClr val="tx1">
                    <a:tint val="75000"/>
                  </a:schemeClr>
                </a:solidFill>
              </a:defRPr>
            </a:lvl8pPr>
            <a:lvl9pPr marL="1238281" indent="0">
              <a:buNone/>
              <a:defRPr sz="47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41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09483" y="2494759"/>
            <a:ext cx="3622344" cy="7056102"/>
          </a:xfrm>
        </p:spPr>
        <p:txBody>
          <a:bodyPr/>
          <a:lstStyle>
            <a:lvl1pPr>
              <a:defRPr sz="948"/>
            </a:lvl1pPr>
            <a:lvl2pPr>
              <a:defRPr sz="813"/>
            </a:lvl2pPr>
            <a:lvl3pPr>
              <a:defRPr sz="677"/>
            </a:lvl3pPr>
            <a:lvl4pPr>
              <a:defRPr sz="610"/>
            </a:lvl4pPr>
            <a:lvl5pPr>
              <a:defRPr sz="610"/>
            </a:lvl5pPr>
            <a:lvl6pPr>
              <a:defRPr sz="610"/>
            </a:lvl6pPr>
            <a:lvl7pPr>
              <a:defRPr sz="610"/>
            </a:lvl7pPr>
            <a:lvl8pPr>
              <a:defRPr sz="610"/>
            </a:lvl8pPr>
            <a:lvl9pPr>
              <a:defRPr sz="61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57822" y="2494759"/>
            <a:ext cx="3622344" cy="7056102"/>
          </a:xfrm>
        </p:spPr>
        <p:txBody>
          <a:bodyPr/>
          <a:lstStyle>
            <a:lvl1pPr>
              <a:defRPr sz="948"/>
            </a:lvl1pPr>
            <a:lvl2pPr>
              <a:defRPr sz="813"/>
            </a:lvl2pPr>
            <a:lvl3pPr>
              <a:defRPr sz="677"/>
            </a:lvl3pPr>
            <a:lvl4pPr>
              <a:defRPr sz="610"/>
            </a:lvl4pPr>
            <a:lvl5pPr>
              <a:defRPr sz="610"/>
            </a:lvl5pPr>
            <a:lvl6pPr>
              <a:defRPr sz="610"/>
            </a:lvl6pPr>
            <a:lvl7pPr>
              <a:defRPr sz="610"/>
            </a:lvl7pPr>
            <a:lvl8pPr>
              <a:defRPr sz="610"/>
            </a:lvl8pPr>
            <a:lvl9pPr>
              <a:defRPr sz="61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282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8170"/>
            <a:ext cx="6803708" cy="178196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393286"/>
            <a:ext cx="3340169" cy="997407"/>
          </a:xfrm>
        </p:spPr>
        <p:txBody>
          <a:bodyPr anchor="b"/>
          <a:lstStyle>
            <a:lvl1pPr marL="0" indent="0">
              <a:buNone/>
              <a:defRPr sz="813" b="1"/>
            </a:lvl1pPr>
            <a:lvl2pPr marL="154785" indent="0">
              <a:buNone/>
              <a:defRPr sz="677" b="1"/>
            </a:lvl2pPr>
            <a:lvl3pPr marL="309570" indent="0">
              <a:buNone/>
              <a:defRPr sz="610" b="1"/>
            </a:lvl3pPr>
            <a:lvl4pPr marL="464355" indent="0">
              <a:buNone/>
              <a:defRPr sz="542" b="1"/>
            </a:lvl4pPr>
            <a:lvl5pPr marL="619140" indent="0">
              <a:buNone/>
              <a:defRPr sz="542" b="1"/>
            </a:lvl5pPr>
            <a:lvl6pPr marL="773926" indent="0">
              <a:buNone/>
              <a:defRPr sz="542" b="1"/>
            </a:lvl6pPr>
            <a:lvl7pPr marL="928711" indent="0">
              <a:buNone/>
              <a:defRPr sz="542" b="1"/>
            </a:lvl7pPr>
            <a:lvl8pPr marL="1083496" indent="0">
              <a:buNone/>
              <a:defRPr sz="542" b="1"/>
            </a:lvl8pPr>
            <a:lvl9pPr marL="1238281" indent="0">
              <a:buNone/>
              <a:defRPr sz="54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984" y="3390691"/>
            <a:ext cx="3340169" cy="6160168"/>
          </a:xfrm>
        </p:spPr>
        <p:txBody>
          <a:bodyPr/>
          <a:lstStyle>
            <a:lvl1pPr>
              <a:defRPr sz="813"/>
            </a:lvl1pPr>
            <a:lvl2pPr>
              <a:defRPr sz="677"/>
            </a:lvl2pPr>
            <a:lvl3pPr>
              <a:defRPr sz="610"/>
            </a:lvl3pPr>
            <a:lvl4pPr>
              <a:defRPr sz="542"/>
            </a:lvl4pPr>
            <a:lvl5pPr>
              <a:defRPr sz="542"/>
            </a:lvl5pPr>
            <a:lvl6pPr>
              <a:defRPr sz="542"/>
            </a:lvl6pPr>
            <a:lvl7pPr>
              <a:defRPr sz="542"/>
            </a:lvl7pPr>
            <a:lvl8pPr>
              <a:defRPr sz="542"/>
            </a:lvl8pPr>
            <a:lvl9pPr>
              <a:defRPr sz="54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0210" y="2393286"/>
            <a:ext cx="3341482" cy="997407"/>
          </a:xfrm>
        </p:spPr>
        <p:txBody>
          <a:bodyPr anchor="b"/>
          <a:lstStyle>
            <a:lvl1pPr marL="0" indent="0">
              <a:buNone/>
              <a:defRPr sz="813" b="1"/>
            </a:lvl1pPr>
            <a:lvl2pPr marL="154785" indent="0">
              <a:buNone/>
              <a:defRPr sz="677" b="1"/>
            </a:lvl2pPr>
            <a:lvl3pPr marL="309570" indent="0">
              <a:buNone/>
              <a:defRPr sz="610" b="1"/>
            </a:lvl3pPr>
            <a:lvl4pPr marL="464355" indent="0">
              <a:buNone/>
              <a:defRPr sz="542" b="1"/>
            </a:lvl4pPr>
            <a:lvl5pPr marL="619140" indent="0">
              <a:buNone/>
              <a:defRPr sz="542" b="1"/>
            </a:lvl5pPr>
            <a:lvl6pPr marL="773926" indent="0">
              <a:buNone/>
              <a:defRPr sz="542" b="1"/>
            </a:lvl6pPr>
            <a:lvl7pPr marL="928711" indent="0">
              <a:buNone/>
              <a:defRPr sz="542" b="1"/>
            </a:lvl7pPr>
            <a:lvl8pPr marL="1083496" indent="0">
              <a:buNone/>
              <a:defRPr sz="542" b="1"/>
            </a:lvl8pPr>
            <a:lvl9pPr marL="1238281" indent="0">
              <a:buNone/>
              <a:defRPr sz="54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0210" y="3390691"/>
            <a:ext cx="3341482" cy="6160168"/>
          </a:xfrm>
        </p:spPr>
        <p:txBody>
          <a:bodyPr/>
          <a:lstStyle>
            <a:lvl1pPr>
              <a:defRPr sz="813"/>
            </a:lvl1pPr>
            <a:lvl2pPr>
              <a:defRPr sz="677"/>
            </a:lvl2pPr>
            <a:lvl3pPr>
              <a:defRPr sz="610"/>
            </a:lvl3pPr>
            <a:lvl4pPr>
              <a:defRPr sz="542"/>
            </a:lvl4pPr>
            <a:lvl5pPr>
              <a:defRPr sz="542"/>
            </a:lvl5pPr>
            <a:lvl6pPr>
              <a:defRPr sz="542"/>
            </a:lvl6pPr>
            <a:lvl7pPr>
              <a:defRPr sz="542"/>
            </a:lvl7pPr>
            <a:lvl8pPr>
              <a:defRPr sz="542"/>
            </a:lvl8pPr>
            <a:lvl9pPr>
              <a:defRPr sz="54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94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12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94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5" y="425693"/>
            <a:ext cx="2487081" cy="1811668"/>
          </a:xfrm>
        </p:spPr>
        <p:txBody>
          <a:bodyPr anchor="b"/>
          <a:lstStyle>
            <a:lvl1pPr algn="l">
              <a:defRPr sz="677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624" y="425696"/>
            <a:ext cx="4226068" cy="9125166"/>
          </a:xfrm>
        </p:spPr>
        <p:txBody>
          <a:bodyPr/>
          <a:lstStyle>
            <a:lvl1pPr>
              <a:defRPr sz="1084"/>
            </a:lvl1pPr>
            <a:lvl2pPr>
              <a:defRPr sz="948"/>
            </a:lvl2pPr>
            <a:lvl3pPr>
              <a:defRPr sz="813"/>
            </a:lvl3pPr>
            <a:lvl4pPr>
              <a:defRPr sz="677"/>
            </a:lvl4pPr>
            <a:lvl5pPr>
              <a:defRPr sz="677"/>
            </a:lvl5pPr>
            <a:lvl6pPr>
              <a:defRPr sz="677"/>
            </a:lvl6pPr>
            <a:lvl7pPr>
              <a:defRPr sz="677"/>
            </a:lvl7pPr>
            <a:lvl8pPr>
              <a:defRPr sz="677"/>
            </a:lvl8pPr>
            <a:lvl9pPr>
              <a:defRPr sz="677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985" y="2237363"/>
            <a:ext cx="2487081" cy="7313498"/>
          </a:xfrm>
        </p:spPr>
        <p:txBody>
          <a:bodyPr/>
          <a:lstStyle>
            <a:lvl1pPr marL="0" indent="0">
              <a:buNone/>
              <a:defRPr sz="474"/>
            </a:lvl1pPr>
            <a:lvl2pPr marL="154785" indent="0">
              <a:buNone/>
              <a:defRPr sz="407"/>
            </a:lvl2pPr>
            <a:lvl3pPr marL="309570" indent="0">
              <a:buNone/>
              <a:defRPr sz="339"/>
            </a:lvl3pPr>
            <a:lvl4pPr marL="464355" indent="0">
              <a:buNone/>
              <a:defRPr sz="305"/>
            </a:lvl4pPr>
            <a:lvl5pPr marL="619140" indent="0">
              <a:buNone/>
              <a:defRPr sz="305"/>
            </a:lvl5pPr>
            <a:lvl6pPr marL="773926" indent="0">
              <a:buNone/>
              <a:defRPr sz="305"/>
            </a:lvl6pPr>
            <a:lvl7pPr marL="928711" indent="0">
              <a:buNone/>
              <a:defRPr sz="305"/>
            </a:lvl7pPr>
            <a:lvl8pPr marL="1083496" indent="0">
              <a:buNone/>
              <a:defRPr sz="305"/>
            </a:lvl8pPr>
            <a:lvl9pPr marL="1238281" indent="0">
              <a:buNone/>
              <a:defRPr sz="305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74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1749" y="7484269"/>
            <a:ext cx="4535805" cy="883561"/>
          </a:xfrm>
        </p:spPr>
        <p:txBody>
          <a:bodyPr anchor="b"/>
          <a:lstStyle>
            <a:lvl1pPr algn="l">
              <a:defRPr sz="677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1749" y="955334"/>
            <a:ext cx="4535805" cy="6415088"/>
          </a:xfrm>
        </p:spPr>
        <p:txBody>
          <a:bodyPr/>
          <a:lstStyle>
            <a:lvl1pPr marL="0" indent="0">
              <a:buNone/>
              <a:defRPr sz="1084"/>
            </a:lvl1pPr>
            <a:lvl2pPr marL="154785" indent="0">
              <a:buNone/>
              <a:defRPr sz="948"/>
            </a:lvl2pPr>
            <a:lvl3pPr marL="309570" indent="0">
              <a:buNone/>
              <a:defRPr sz="813"/>
            </a:lvl3pPr>
            <a:lvl4pPr marL="464355" indent="0">
              <a:buNone/>
              <a:defRPr sz="677"/>
            </a:lvl4pPr>
            <a:lvl5pPr marL="619140" indent="0">
              <a:buNone/>
              <a:defRPr sz="677"/>
            </a:lvl5pPr>
            <a:lvl6pPr marL="773926" indent="0">
              <a:buNone/>
              <a:defRPr sz="677"/>
            </a:lvl6pPr>
            <a:lvl7pPr marL="928711" indent="0">
              <a:buNone/>
              <a:defRPr sz="677"/>
            </a:lvl7pPr>
            <a:lvl8pPr marL="1083496" indent="0">
              <a:buNone/>
              <a:defRPr sz="677"/>
            </a:lvl8pPr>
            <a:lvl9pPr marL="1238281" indent="0">
              <a:buNone/>
              <a:defRPr sz="677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1749" y="8367830"/>
            <a:ext cx="4535805" cy="1254802"/>
          </a:xfrm>
        </p:spPr>
        <p:txBody>
          <a:bodyPr/>
          <a:lstStyle>
            <a:lvl1pPr marL="0" indent="0">
              <a:buNone/>
              <a:defRPr sz="474"/>
            </a:lvl1pPr>
            <a:lvl2pPr marL="154785" indent="0">
              <a:buNone/>
              <a:defRPr sz="407"/>
            </a:lvl2pPr>
            <a:lvl3pPr marL="309570" indent="0">
              <a:buNone/>
              <a:defRPr sz="339"/>
            </a:lvl3pPr>
            <a:lvl4pPr marL="464355" indent="0">
              <a:buNone/>
              <a:defRPr sz="305"/>
            </a:lvl4pPr>
            <a:lvl5pPr marL="619140" indent="0">
              <a:buNone/>
              <a:defRPr sz="305"/>
            </a:lvl5pPr>
            <a:lvl6pPr marL="773926" indent="0">
              <a:buNone/>
              <a:defRPr sz="305"/>
            </a:lvl6pPr>
            <a:lvl7pPr marL="928711" indent="0">
              <a:buNone/>
              <a:defRPr sz="305"/>
            </a:lvl7pPr>
            <a:lvl8pPr marL="1083496" indent="0">
              <a:buNone/>
              <a:defRPr sz="305"/>
            </a:lvl8pPr>
            <a:lvl9pPr marL="1238281" indent="0">
              <a:buNone/>
              <a:defRPr sz="305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83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7984" y="428170"/>
            <a:ext cx="6803708" cy="17819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494759"/>
            <a:ext cx="6803708" cy="7056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7984" y="9909731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2890" y="9909731"/>
            <a:ext cx="239389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17768" y="9909731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67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54785" rtl="0" eaLnBrk="1" latinLnBrk="0" hangingPunct="1">
        <a:spcBef>
          <a:spcPct val="0"/>
        </a:spcBef>
        <a:buNone/>
        <a:defRPr kumimoji="1" sz="14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089" indent="-116089" algn="l" defTabSz="154785" rtl="0" eaLnBrk="1" latinLnBrk="0" hangingPunct="1">
        <a:spcBef>
          <a:spcPct val="20000"/>
        </a:spcBef>
        <a:buFont typeface="Arial"/>
        <a:buChar char="•"/>
        <a:defRPr kumimoji="1" sz="1084" kern="1200">
          <a:solidFill>
            <a:schemeClr val="tx1"/>
          </a:solidFill>
          <a:latin typeface="+mn-lt"/>
          <a:ea typeface="+mn-ea"/>
          <a:cs typeface="+mn-cs"/>
        </a:defRPr>
      </a:lvl1pPr>
      <a:lvl2pPr marL="251526" indent="-96741" algn="l" defTabSz="154785" rtl="0" eaLnBrk="1" latinLnBrk="0" hangingPunct="1">
        <a:spcBef>
          <a:spcPct val="20000"/>
        </a:spcBef>
        <a:buFont typeface="Arial"/>
        <a:buChar char="–"/>
        <a:defRPr kumimoji="1" sz="948" kern="1200">
          <a:solidFill>
            <a:schemeClr val="tx1"/>
          </a:solidFill>
          <a:latin typeface="+mn-lt"/>
          <a:ea typeface="+mn-ea"/>
          <a:cs typeface="+mn-cs"/>
        </a:defRPr>
      </a:lvl2pPr>
      <a:lvl3pPr marL="386963" indent="-77393" algn="l" defTabSz="154785" rtl="0" eaLnBrk="1" latinLnBrk="0" hangingPunct="1">
        <a:spcBef>
          <a:spcPct val="20000"/>
        </a:spcBef>
        <a:buFont typeface="Arial"/>
        <a:buChar char="•"/>
        <a:defRPr kumimoji="1" sz="813" kern="1200">
          <a:solidFill>
            <a:schemeClr val="tx1"/>
          </a:solidFill>
          <a:latin typeface="+mn-lt"/>
          <a:ea typeface="+mn-ea"/>
          <a:cs typeface="+mn-cs"/>
        </a:defRPr>
      </a:lvl3pPr>
      <a:lvl4pPr marL="541748" indent="-77393" algn="l" defTabSz="154785" rtl="0" eaLnBrk="1" latinLnBrk="0" hangingPunct="1">
        <a:spcBef>
          <a:spcPct val="20000"/>
        </a:spcBef>
        <a:buFont typeface="Arial"/>
        <a:buChar char="–"/>
        <a:defRPr kumimoji="1" sz="677" kern="1200">
          <a:solidFill>
            <a:schemeClr val="tx1"/>
          </a:solidFill>
          <a:latin typeface="+mn-lt"/>
          <a:ea typeface="+mn-ea"/>
          <a:cs typeface="+mn-cs"/>
        </a:defRPr>
      </a:lvl4pPr>
      <a:lvl5pPr marL="696533" indent="-77393" algn="l" defTabSz="154785" rtl="0" eaLnBrk="1" latinLnBrk="0" hangingPunct="1">
        <a:spcBef>
          <a:spcPct val="20000"/>
        </a:spcBef>
        <a:buFont typeface="Arial"/>
        <a:buChar char="»"/>
        <a:defRPr kumimoji="1" sz="677" kern="1200">
          <a:solidFill>
            <a:schemeClr val="tx1"/>
          </a:solidFill>
          <a:latin typeface="+mn-lt"/>
          <a:ea typeface="+mn-ea"/>
          <a:cs typeface="+mn-cs"/>
        </a:defRPr>
      </a:lvl5pPr>
      <a:lvl6pPr marL="851318" indent="-77393" algn="l" defTabSz="154785" rtl="0" eaLnBrk="1" latinLnBrk="0" hangingPunct="1">
        <a:spcBef>
          <a:spcPct val="20000"/>
        </a:spcBef>
        <a:buFont typeface="Arial"/>
        <a:buChar char="•"/>
        <a:defRPr kumimoji="1" sz="677" kern="1200">
          <a:solidFill>
            <a:schemeClr val="tx1"/>
          </a:solidFill>
          <a:latin typeface="+mn-lt"/>
          <a:ea typeface="+mn-ea"/>
          <a:cs typeface="+mn-cs"/>
        </a:defRPr>
      </a:lvl6pPr>
      <a:lvl7pPr marL="1006103" indent="-77393" algn="l" defTabSz="154785" rtl="0" eaLnBrk="1" latinLnBrk="0" hangingPunct="1">
        <a:spcBef>
          <a:spcPct val="20000"/>
        </a:spcBef>
        <a:buFont typeface="Arial"/>
        <a:buChar char="•"/>
        <a:defRPr kumimoji="1" sz="677" kern="1200">
          <a:solidFill>
            <a:schemeClr val="tx1"/>
          </a:solidFill>
          <a:latin typeface="+mn-lt"/>
          <a:ea typeface="+mn-ea"/>
          <a:cs typeface="+mn-cs"/>
        </a:defRPr>
      </a:lvl7pPr>
      <a:lvl8pPr marL="1160888" indent="-77393" algn="l" defTabSz="154785" rtl="0" eaLnBrk="1" latinLnBrk="0" hangingPunct="1">
        <a:spcBef>
          <a:spcPct val="20000"/>
        </a:spcBef>
        <a:buFont typeface="Arial"/>
        <a:buChar char="•"/>
        <a:defRPr kumimoji="1" sz="677" kern="1200">
          <a:solidFill>
            <a:schemeClr val="tx1"/>
          </a:solidFill>
          <a:latin typeface="+mn-lt"/>
          <a:ea typeface="+mn-ea"/>
          <a:cs typeface="+mn-cs"/>
        </a:defRPr>
      </a:lvl8pPr>
      <a:lvl9pPr marL="1315673" indent="-77393" algn="l" defTabSz="154785" rtl="0" eaLnBrk="1" latinLnBrk="0" hangingPunct="1">
        <a:spcBef>
          <a:spcPct val="20000"/>
        </a:spcBef>
        <a:buFont typeface="Arial"/>
        <a:buChar char="•"/>
        <a:defRPr kumimoji="1" sz="67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54785" rtl="0" eaLnBrk="1" latinLnBrk="0" hangingPunct="1">
        <a:defRPr kumimoji="1" sz="610" kern="1200">
          <a:solidFill>
            <a:schemeClr val="tx1"/>
          </a:solidFill>
          <a:latin typeface="+mn-lt"/>
          <a:ea typeface="+mn-ea"/>
          <a:cs typeface="+mn-cs"/>
        </a:defRPr>
      </a:lvl1pPr>
      <a:lvl2pPr marL="154785" algn="l" defTabSz="154785" rtl="0" eaLnBrk="1" latinLnBrk="0" hangingPunct="1">
        <a:defRPr kumimoji="1" sz="610" kern="1200">
          <a:solidFill>
            <a:schemeClr val="tx1"/>
          </a:solidFill>
          <a:latin typeface="+mn-lt"/>
          <a:ea typeface="+mn-ea"/>
          <a:cs typeface="+mn-cs"/>
        </a:defRPr>
      </a:lvl2pPr>
      <a:lvl3pPr marL="309570" algn="l" defTabSz="154785" rtl="0" eaLnBrk="1" latinLnBrk="0" hangingPunct="1">
        <a:defRPr kumimoji="1" sz="610" kern="1200">
          <a:solidFill>
            <a:schemeClr val="tx1"/>
          </a:solidFill>
          <a:latin typeface="+mn-lt"/>
          <a:ea typeface="+mn-ea"/>
          <a:cs typeface="+mn-cs"/>
        </a:defRPr>
      </a:lvl3pPr>
      <a:lvl4pPr marL="464355" algn="l" defTabSz="154785" rtl="0" eaLnBrk="1" latinLnBrk="0" hangingPunct="1">
        <a:defRPr kumimoji="1" sz="610" kern="1200">
          <a:solidFill>
            <a:schemeClr val="tx1"/>
          </a:solidFill>
          <a:latin typeface="+mn-lt"/>
          <a:ea typeface="+mn-ea"/>
          <a:cs typeface="+mn-cs"/>
        </a:defRPr>
      </a:lvl4pPr>
      <a:lvl5pPr marL="619140" algn="l" defTabSz="154785" rtl="0" eaLnBrk="1" latinLnBrk="0" hangingPunct="1">
        <a:defRPr kumimoji="1" sz="610" kern="1200">
          <a:solidFill>
            <a:schemeClr val="tx1"/>
          </a:solidFill>
          <a:latin typeface="+mn-lt"/>
          <a:ea typeface="+mn-ea"/>
          <a:cs typeface="+mn-cs"/>
        </a:defRPr>
      </a:lvl5pPr>
      <a:lvl6pPr marL="773926" algn="l" defTabSz="154785" rtl="0" eaLnBrk="1" latinLnBrk="0" hangingPunct="1">
        <a:defRPr kumimoji="1" sz="610" kern="1200">
          <a:solidFill>
            <a:schemeClr val="tx1"/>
          </a:solidFill>
          <a:latin typeface="+mn-lt"/>
          <a:ea typeface="+mn-ea"/>
          <a:cs typeface="+mn-cs"/>
        </a:defRPr>
      </a:lvl6pPr>
      <a:lvl7pPr marL="928711" algn="l" defTabSz="154785" rtl="0" eaLnBrk="1" latinLnBrk="0" hangingPunct="1">
        <a:defRPr kumimoji="1" sz="610" kern="1200">
          <a:solidFill>
            <a:schemeClr val="tx1"/>
          </a:solidFill>
          <a:latin typeface="+mn-lt"/>
          <a:ea typeface="+mn-ea"/>
          <a:cs typeface="+mn-cs"/>
        </a:defRPr>
      </a:lvl7pPr>
      <a:lvl8pPr marL="1083496" algn="l" defTabSz="154785" rtl="0" eaLnBrk="1" latinLnBrk="0" hangingPunct="1">
        <a:defRPr kumimoji="1" sz="610" kern="1200">
          <a:solidFill>
            <a:schemeClr val="tx1"/>
          </a:solidFill>
          <a:latin typeface="+mn-lt"/>
          <a:ea typeface="+mn-ea"/>
          <a:cs typeface="+mn-cs"/>
        </a:defRPr>
      </a:lvl8pPr>
      <a:lvl9pPr marL="1238281" algn="l" defTabSz="154785" rtl="0" eaLnBrk="1" latinLnBrk="0" hangingPunct="1">
        <a:defRPr kumimoji="1" sz="6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28"/>
            <a:ext cx="7559675" cy="10692084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1008789" y="378724"/>
            <a:ext cx="634019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000" dirty="0"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カクテルメニュー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5702969" y="1636024"/>
            <a:ext cx="114807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400" dirty="0">
                <a:solidFill>
                  <a:srgbClr val="FFFF00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ALL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5419237" y="2262381"/>
            <a:ext cx="171553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400" dirty="0">
                <a:solidFill>
                  <a:srgbClr val="FFFF00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700</a:t>
            </a:r>
            <a:r>
              <a:rPr lang="ja-JP" altLang="en-US" sz="4400" dirty="0">
                <a:solidFill>
                  <a:srgbClr val="FFFF00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円</a:t>
            </a:r>
          </a:p>
        </p:txBody>
      </p:sp>
    </p:spTree>
    <p:extLst>
      <p:ext uri="{BB962C8B-B14F-4D97-AF65-F5344CB8AC3E}">
        <p14:creationId xmlns:p14="http://schemas.microsoft.com/office/powerpoint/2010/main" val="26478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5</Words>
  <Application>Microsoft Office PowerPoint</Application>
  <PresentationFormat>ユーザー設定</PresentationFormat>
  <Paragraphs>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小塚ゴシック Pro B</vt:lpstr>
      <vt:lpstr>Arial</vt:lpstr>
      <vt:lpstr>Calibri</vt:lpstr>
      <vt:lpstr>ホワイト</vt:lpstr>
      <vt:lpstr>PowerPoint プレゼンテーション</vt:lpstr>
    </vt:vector>
  </TitlesOfParts>
  <Company>株式会社ウィトンズ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VISION</cp:lastModifiedBy>
  <cp:revision>22</cp:revision>
  <dcterms:created xsi:type="dcterms:W3CDTF">2015-01-14T08:48:15Z</dcterms:created>
  <dcterms:modified xsi:type="dcterms:W3CDTF">2015-10-07T11:04:00Z</dcterms:modified>
</cp:coreProperties>
</file>